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2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21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04EF-8E93-450A-A066-97E0A1200B25}" type="datetimeFigureOut">
              <a:rPr kumimoji="1" lang="ja-JP" altLang="en-US" smtClean="0"/>
              <a:t>2023/12/17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A3A04-A62A-43A0-A1B1-9D1A50F24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010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04EF-8E93-450A-A066-97E0A1200B25}" type="datetimeFigureOut">
              <a:rPr kumimoji="1" lang="ja-JP" altLang="en-US" smtClean="0"/>
              <a:t>2023/12/17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A3A04-A62A-43A0-A1B1-9D1A50F24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204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04EF-8E93-450A-A066-97E0A1200B25}" type="datetimeFigureOut">
              <a:rPr kumimoji="1" lang="ja-JP" altLang="en-US" smtClean="0"/>
              <a:t>2023/12/17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A3A04-A62A-43A0-A1B1-9D1A50F24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811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04EF-8E93-450A-A066-97E0A1200B25}" type="datetimeFigureOut">
              <a:rPr kumimoji="1" lang="ja-JP" altLang="en-US" smtClean="0"/>
              <a:t>2023/12/17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A3A04-A62A-43A0-A1B1-9D1A50F24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266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04EF-8E93-450A-A066-97E0A1200B25}" type="datetimeFigureOut">
              <a:rPr kumimoji="1" lang="ja-JP" altLang="en-US" smtClean="0"/>
              <a:t>2023/12/17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A3A04-A62A-43A0-A1B1-9D1A50F24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868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04EF-8E93-450A-A066-97E0A1200B25}" type="datetimeFigureOut">
              <a:rPr kumimoji="1" lang="ja-JP" altLang="en-US" smtClean="0"/>
              <a:t>2023/12/17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A3A04-A62A-43A0-A1B1-9D1A50F24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859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04EF-8E93-450A-A066-97E0A1200B25}" type="datetimeFigureOut">
              <a:rPr kumimoji="1" lang="ja-JP" altLang="en-US" smtClean="0"/>
              <a:t>2023/12/17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A3A04-A62A-43A0-A1B1-9D1A50F24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220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04EF-8E93-450A-A066-97E0A1200B25}" type="datetimeFigureOut">
              <a:rPr kumimoji="1" lang="ja-JP" altLang="en-US" smtClean="0"/>
              <a:t>2023/12/17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A3A04-A62A-43A0-A1B1-9D1A50F24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988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04EF-8E93-450A-A066-97E0A1200B25}" type="datetimeFigureOut">
              <a:rPr kumimoji="1" lang="ja-JP" altLang="en-US" smtClean="0"/>
              <a:t>2023/12/17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A3A04-A62A-43A0-A1B1-9D1A50F24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352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04EF-8E93-450A-A066-97E0A1200B25}" type="datetimeFigureOut">
              <a:rPr kumimoji="1" lang="ja-JP" altLang="en-US" smtClean="0"/>
              <a:t>2023/12/17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A3A04-A62A-43A0-A1B1-9D1A50F24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518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04EF-8E93-450A-A066-97E0A1200B25}" type="datetimeFigureOut">
              <a:rPr kumimoji="1" lang="ja-JP" altLang="en-US" smtClean="0"/>
              <a:t>2023/12/17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A3A04-A62A-43A0-A1B1-9D1A50F24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663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404EF-8E93-450A-A066-97E0A1200B25}" type="datetimeFigureOut">
              <a:rPr kumimoji="1" lang="ja-JP" altLang="en-US" smtClean="0"/>
              <a:t>2023/12/17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A3A04-A62A-43A0-A1B1-9D1A50F24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921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AA42716-9FA7-B9BA-5F82-9E1AA173643F}"/>
              </a:ext>
            </a:extLst>
          </p:cNvPr>
          <p:cNvCxnSpPr>
            <a:cxnSpLocks/>
          </p:cNvCxnSpPr>
          <p:nvPr/>
        </p:nvCxnSpPr>
        <p:spPr>
          <a:xfrm>
            <a:off x="2158678" y="560717"/>
            <a:ext cx="7747322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5">
            <a:extLst>
              <a:ext uri="{FF2B5EF4-FFF2-40B4-BE49-F238E27FC236}">
                <a16:creationId xmlns:a16="http://schemas.microsoft.com/office/drawing/2014/main" id="{E133993F-DDD1-F141-88E0-82C965616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581" y="136192"/>
            <a:ext cx="31854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0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本資料を利用する際のお願い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45C87473-2121-09CA-A4B4-CBB4297C2102}"/>
              </a:ext>
            </a:extLst>
          </p:cNvPr>
          <p:cNvCxnSpPr>
            <a:cxnSpLocks/>
          </p:cNvCxnSpPr>
          <p:nvPr/>
        </p:nvCxnSpPr>
        <p:spPr>
          <a:xfrm>
            <a:off x="184581" y="560463"/>
            <a:ext cx="2186763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5E6FC5AE-CF47-19E1-EE4B-FBACA6BCD9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3296" y="146743"/>
            <a:ext cx="609434" cy="266977"/>
          </a:xfrm>
          <a:prstGeom prst="rect">
            <a:avLst/>
          </a:prstGeom>
        </p:spPr>
      </p:pic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ADB8515C-FF4B-CBD4-3308-2CEF87695572}"/>
              </a:ext>
            </a:extLst>
          </p:cNvPr>
          <p:cNvSpPr txBox="1"/>
          <p:nvPr/>
        </p:nvSpPr>
        <p:spPr>
          <a:xfrm>
            <a:off x="346636" y="834360"/>
            <a:ext cx="6226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外部の資料などの取り扱いは、社内で揉められるケースがあります。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そんな大層な資料ではないですが、以下のご協力をお願いします。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良識のある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ディレクター・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業界の方であればご協力いただけると思ってます。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DCD97BC-4048-2625-A43B-B1B91E94F550}"/>
              </a:ext>
            </a:extLst>
          </p:cNvPr>
          <p:cNvSpPr txBox="1">
            <a:spLocks/>
          </p:cNvSpPr>
          <p:nvPr/>
        </p:nvSpPr>
        <p:spPr>
          <a:xfrm>
            <a:off x="7677150" y="6628140"/>
            <a:ext cx="222885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E8EBF1-FC5E-4BB9-A79F-DEBD9A16B590}" type="slidenum">
              <a:rPr kumimoji="1" lang="ja-JP" altLang="en-US" sz="8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1</a:t>
            </a:fld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BB37742-7A42-430F-6B7D-E97DB68A6A7B}"/>
              </a:ext>
            </a:extLst>
          </p:cNvPr>
          <p:cNvSpPr txBox="1"/>
          <p:nvPr/>
        </p:nvSpPr>
        <p:spPr>
          <a:xfrm>
            <a:off x="346636" y="1859340"/>
            <a:ext cx="5724644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OK</a:t>
            </a: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・クライアント説明用に、この資料をそのまま利用</a:t>
            </a:r>
          </a:p>
          <a:p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NG</a:t>
            </a: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・社内のオフィシャルなドキュメント等として、本データをそのまま保管・使用</a:t>
            </a: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・お金出して買う人はいないと思いますが、本データの販売・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DL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での配布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■ご注意事項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・黄色背景にしている箇所は、案件の情報に合わせて更新ください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・厳密な説明にはないってい部分がありますので、理解してからご利用ください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・クライアント様のリテラシーに合わせてご対応ください</a:t>
            </a:r>
          </a:p>
        </p:txBody>
      </p:sp>
    </p:spTree>
    <p:extLst>
      <p:ext uri="{BB962C8B-B14F-4D97-AF65-F5344CB8AC3E}">
        <p14:creationId xmlns:p14="http://schemas.microsoft.com/office/powerpoint/2010/main" val="2465137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18F30E63-0212-0240-F4EC-914952E18089}"/>
              </a:ext>
            </a:extLst>
          </p:cNvPr>
          <p:cNvSpPr/>
          <p:nvPr/>
        </p:nvSpPr>
        <p:spPr>
          <a:xfrm>
            <a:off x="700267" y="1482517"/>
            <a:ext cx="3765875" cy="19385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AA42716-9FA7-B9BA-5F82-9E1AA173643F}"/>
              </a:ext>
            </a:extLst>
          </p:cNvPr>
          <p:cNvCxnSpPr>
            <a:cxnSpLocks/>
          </p:cNvCxnSpPr>
          <p:nvPr/>
        </p:nvCxnSpPr>
        <p:spPr>
          <a:xfrm>
            <a:off x="2158678" y="560717"/>
            <a:ext cx="7747322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5">
            <a:extLst>
              <a:ext uri="{FF2B5EF4-FFF2-40B4-BE49-F238E27FC236}">
                <a16:creationId xmlns:a16="http://schemas.microsoft.com/office/drawing/2014/main" id="{E133993F-DDD1-F141-88E0-82C965616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581" y="136192"/>
            <a:ext cx="176683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0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hosts</a:t>
            </a:r>
            <a:r>
              <a:rPr lang="ja-JP" altLang="en-US" sz="1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設定とは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45C87473-2121-09CA-A4B4-CBB4297C2102}"/>
              </a:ext>
            </a:extLst>
          </p:cNvPr>
          <p:cNvCxnSpPr>
            <a:cxnSpLocks/>
          </p:cNvCxnSpPr>
          <p:nvPr/>
        </p:nvCxnSpPr>
        <p:spPr>
          <a:xfrm>
            <a:off x="184581" y="560463"/>
            <a:ext cx="2186763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5E6FC5AE-CF47-19E1-EE4B-FBACA6BCD9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3296" y="146743"/>
            <a:ext cx="609434" cy="266977"/>
          </a:xfrm>
          <a:prstGeom prst="rect">
            <a:avLst/>
          </a:prstGeom>
        </p:spPr>
      </p:pic>
      <p:sp>
        <p:nvSpPr>
          <p:cNvPr id="10" name="スライド番号プレースホルダー 1">
            <a:extLst>
              <a:ext uri="{FF2B5EF4-FFF2-40B4-BE49-F238E27FC236}">
                <a16:creationId xmlns:a16="http://schemas.microsoft.com/office/drawing/2014/main" id="{9FECEC90-2256-4601-CC11-BEE76DF47895}"/>
              </a:ext>
            </a:extLst>
          </p:cNvPr>
          <p:cNvSpPr txBox="1">
            <a:spLocks/>
          </p:cNvSpPr>
          <p:nvPr/>
        </p:nvSpPr>
        <p:spPr>
          <a:xfrm>
            <a:off x="7677150" y="6628140"/>
            <a:ext cx="222885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E8EBF1-FC5E-4BB9-A79F-DEBD9A16B590}" type="slidenum">
              <a:rPr kumimoji="1" lang="ja-JP" altLang="en-US" sz="8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2</a:t>
            </a:fld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18955BD-A775-3901-53D7-04ACB566E207}"/>
              </a:ext>
            </a:extLst>
          </p:cNvPr>
          <p:cNvSpPr/>
          <p:nvPr/>
        </p:nvSpPr>
        <p:spPr>
          <a:xfrm>
            <a:off x="4929164" y="1482517"/>
            <a:ext cx="4343400" cy="19385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3" name="Picture 2" descr="ノートパソコンのシルエット03 | 無料のAi・PNG白黒シルエットイラスト">
            <a:extLst>
              <a:ext uri="{FF2B5EF4-FFF2-40B4-BE49-F238E27FC236}">
                <a16:creationId xmlns:a16="http://schemas.microsoft.com/office/drawing/2014/main" id="{63438968-420B-FE20-C77C-8C718A9554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120" y="2285757"/>
            <a:ext cx="909722" cy="909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ノートパソコンのシルエット03 | 無料のAi・PNG白黒シルエットイラスト">
            <a:extLst>
              <a:ext uri="{FF2B5EF4-FFF2-40B4-BE49-F238E27FC236}">
                <a16:creationId xmlns:a16="http://schemas.microsoft.com/office/drawing/2014/main" id="{055C884B-1131-E610-F7D7-66FFFE6BCE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027" y="2285757"/>
            <a:ext cx="909722" cy="909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ノートパソコンのシルエット03 | 無料のAi・PNG白黒シルエットイラスト">
            <a:extLst>
              <a:ext uri="{FF2B5EF4-FFF2-40B4-BE49-F238E27FC236}">
                <a16:creationId xmlns:a16="http://schemas.microsoft.com/office/drawing/2014/main" id="{B97F3F89-76D5-9EE9-7FD1-963CB8537E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7933" y="2285757"/>
            <a:ext cx="909722" cy="909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ノートパソコンのシルエット03 | 無料のAi・PNG白黒シルエットイラスト">
            <a:extLst>
              <a:ext uri="{FF2B5EF4-FFF2-40B4-BE49-F238E27FC236}">
                <a16:creationId xmlns:a16="http://schemas.microsoft.com/office/drawing/2014/main" id="{21ECEF99-6DED-7735-C70F-D2DAE4DC87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92" t="20179" r="11715" b="20361"/>
          <a:stretch/>
        </p:blipFill>
        <p:spPr bwMode="auto">
          <a:xfrm>
            <a:off x="5258432" y="2301842"/>
            <a:ext cx="889596" cy="710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207055B-70BC-6CD5-2BDA-169438D92331}"/>
              </a:ext>
            </a:extLst>
          </p:cNvPr>
          <p:cNvSpPr txBox="1"/>
          <p:nvPr/>
        </p:nvSpPr>
        <p:spPr>
          <a:xfrm>
            <a:off x="6008257" y="1622755"/>
            <a:ext cx="2185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新サーバの情報を確認する人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（貴社ご担当者・私）の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PC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39D449C2-7454-8A44-3830-A07EC2483507}"/>
              </a:ext>
            </a:extLst>
          </p:cNvPr>
          <p:cNvGrpSpPr/>
          <p:nvPr/>
        </p:nvGrpSpPr>
        <p:grpSpPr>
          <a:xfrm>
            <a:off x="5460030" y="3892163"/>
            <a:ext cx="3281668" cy="738664"/>
            <a:chOff x="5710339" y="4252623"/>
            <a:chExt cx="3281668" cy="738664"/>
          </a:xfrm>
        </p:grpSpPr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4B3F0A01-50B3-F49A-24C7-6D5DA58A18F2}"/>
                </a:ext>
              </a:extLst>
            </p:cNvPr>
            <p:cNvSpPr/>
            <p:nvPr/>
          </p:nvSpPr>
          <p:spPr>
            <a:xfrm>
              <a:off x="6329205" y="4419792"/>
              <a:ext cx="2031357" cy="188403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F32E2137-9AE4-D063-6ADF-978D38107487}"/>
                </a:ext>
              </a:extLst>
            </p:cNvPr>
            <p:cNvSpPr txBox="1"/>
            <p:nvPr/>
          </p:nvSpPr>
          <p:spPr>
            <a:xfrm>
              <a:off x="5710339" y="4252623"/>
              <a:ext cx="3281668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ブラウザ上で</a:t>
              </a:r>
              <a:endPara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en-US" altLang="ja-JP" sz="105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lang="ja-JP" altLang="en-US" sz="105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クライアントのサイト</a:t>
              </a:r>
              <a:r>
                <a:rPr lang="en-US" altLang="ja-JP" sz="105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URL※</a:t>
              </a:r>
            </a:p>
            <a:p>
              <a:pPr algn="ctr"/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にアクセスしたら、</a:t>
              </a:r>
              <a:endPara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新サーバにアクセスして、コンテンツを閲覧可能。</a:t>
              </a:r>
              <a:endPara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cxnSp>
        <p:nvCxnSpPr>
          <p:cNvPr id="32" name="コネクタ: カギ線 31">
            <a:extLst>
              <a:ext uri="{FF2B5EF4-FFF2-40B4-BE49-F238E27FC236}">
                <a16:creationId xmlns:a16="http://schemas.microsoft.com/office/drawing/2014/main" id="{F3621E6F-C346-B249-76B0-F0D7E993DFAB}"/>
              </a:ext>
            </a:extLst>
          </p:cNvPr>
          <p:cNvCxnSpPr>
            <a:cxnSpLocks/>
            <a:stCxn id="30" idx="2"/>
            <a:endCxn id="17" idx="1"/>
          </p:cNvCxnSpPr>
          <p:nvPr/>
        </p:nvCxnSpPr>
        <p:spPr>
          <a:xfrm rot="5400000">
            <a:off x="6634862" y="4929601"/>
            <a:ext cx="764777" cy="167229"/>
          </a:xfrm>
          <a:prstGeom prst="bentConnector3">
            <a:avLst>
              <a:gd name="adj1" fmla="val 50000"/>
            </a:avLst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コネクタ: カギ線 35">
            <a:extLst>
              <a:ext uri="{FF2B5EF4-FFF2-40B4-BE49-F238E27FC236}">
                <a16:creationId xmlns:a16="http://schemas.microsoft.com/office/drawing/2014/main" id="{57083827-B55A-0784-0BD5-31CFE68F7748}"/>
              </a:ext>
            </a:extLst>
          </p:cNvPr>
          <p:cNvCxnSpPr>
            <a:cxnSpLocks/>
            <a:stCxn id="15" idx="3"/>
            <a:endCxn id="17" idx="2"/>
          </p:cNvCxnSpPr>
          <p:nvPr/>
        </p:nvCxnSpPr>
        <p:spPr>
          <a:xfrm>
            <a:off x="4203689" y="4261495"/>
            <a:ext cx="1877136" cy="1762145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フローチャート: 磁気ディスク 16">
            <a:extLst>
              <a:ext uri="{FF2B5EF4-FFF2-40B4-BE49-F238E27FC236}">
                <a16:creationId xmlns:a16="http://schemas.microsoft.com/office/drawing/2014/main" id="{D77C5226-0356-6254-54EB-F1C825DF28FB}"/>
              </a:ext>
            </a:extLst>
          </p:cNvPr>
          <p:cNvSpPr/>
          <p:nvPr/>
        </p:nvSpPr>
        <p:spPr>
          <a:xfrm>
            <a:off x="6080825" y="5395604"/>
            <a:ext cx="1705619" cy="1256072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B2920EE-1044-89E9-9C65-9037C53B9CE7}"/>
              </a:ext>
            </a:extLst>
          </p:cNvPr>
          <p:cNvSpPr txBox="1"/>
          <p:nvPr/>
        </p:nvSpPr>
        <p:spPr>
          <a:xfrm>
            <a:off x="6206510" y="5984957"/>
            <a:ext cx="14542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新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サーバ</a:t>
            </a:r>
            <a:endParaRPr kumimoji="1"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（リニューアル後）</a:t>
            </a:r>
            <a:endParaRPr kumimoji="1"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フローチャート: 磁気ディスク 13">
            <a:extLst>
              <a:ext uri="{FF2B5EF4-FFF2-40B4-BE49-F238E27FC236}">
                <a16:creationId xmlns:a16="http://schemas.microsoft.com/office/drawing/2014/main" id="{935516BF-7F91-6042-ABC8-BEBC3B729D5D}"/>
              </a:ext>
            </a:extLst>
          </p:cNvPr>
          <p:cNvSpPr/>
          <p:nvPr/>
        </p:nvSpPr>
        <p:spPr>
          <a:xfrm>
            <a:off x="2119557" y="5395604"/>
            <a:ext cx="1705619" cy="1256072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66FCAFC-4D4B-27D9-765D-A0348661737E}"/>
              </a:ext>
            </a:extLst>
          </p:cNvPr>
          <p:cNvSpPr txBox="1"/>
          <p:nvPr/>
        </p:nvSpPr>
        <p:spPr>
          <a:xfrm>
            <a:off x="2527372" y="5984957"/>
            <a:ext cx="8899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現状サーバ</a:t>
            </a:r>
            <a:endParaRPr kumimoji="1"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（公開中）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47DDE06-E6A4-D595-16AC-89A412213512}"/>
              </a:ext>
            </a:extLst>
          </p:cNvPr>
          <p:cNvSpPr txBox="1"/>
          <p:nvPr/>
        </p:nvSpPr>
        <p:spPr>
          <a:xfrm>
            <a:off x="346637" y="834360"/>
            <a:ext cx="921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簡潔にお伝えしますと、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hosts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設定とはパソコン毎に設定が可能な「自分だけの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DNS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切り替え」のイメージになります。</a:t>
            </a: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BC8B36E9-CB98-F788-B3C8-3AC2F2CBC1DD}"/>
              </a:ext>
            </a:extLst>
          </p:cNvPr>
          <p:cNvSpPr txBox="1"/>
          <p:nvPr/>
        </p:nvSpPr>
        <p:spPr>
          <a:xfrm>
            <a:off x="1538688" y="1622755"/>
            <a:ext cx="2089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一般ユーザー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（全世界のユーザー）の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PC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1E23545A-C64E-EBF3-D7D0-2ADB5751863D}"/>
              </a:ext>
            </a:extLst>
          </p:cNvPr>
          <p:cNvSpPr txBox="1"/>
          <p:nvPr/>
        </p:nvSpPr>
        <p:spPr>
          <a:xfrm>
            <a:off x="6488392" y="3522281"/>
            <a:ext cx="1212364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hosts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の設定を変更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7" name="コネクタ: カギ線 46">
            <a:extLst>
              <a:ext uri="{FF2B5EF4-FFF2-40B4-BE49-F238E27FC236}">
                <a16:creationId xmlns:a16="http://schemas.microsoft.com/office/drawing/2014/main" id="{23A26535-04D2-46C3-66A1-2B4EE62B4680}"/>
              </a:ext>
            </a:extLst>
          </p:cNvPr>
          <p:cNvCxnSpPr>
            <a:cxnSpLocks/>
            <a:stCxn id="26" idx="2"/>
            <a:endCxn id="43" idx="1"/>
          </p:cNvCxnSpPr>
          <p:nvPr/>
        </p:nvCxnSpPr>
        <p:spPr>
          <a:xfrm rot="16200000" flipH="1">
            <a:off x="5800228" y="2914908"/>
            <a:ext cx="591167" cy="785162"/>
          </a:xfrm>
          <a:prstGeom prst="bentConnector2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コネクタ: カギ線 53">
            <a:extLst>
              <a:ext uri="{FF2B5EF4-FFF2-40B4-BE49-F238E27FC236}">
                <a16:creationId xmlns:a16="http://schemas.microsoft.com/office/drawing/2014/main" id="{02B5E43C-D824-C3DD-C57C-F2D7956719E9}"/>
              </a:ext>
            </a:extLst>
          </p:cNvPr>
          <p:cNvCxnSpPr>
            <a:cxnSpLocks/>
            <a:stCxn id="15" idx="2"/>
            <a:endCxn id="14" idx="1"/>
          </p:cNvCxnSpPr>
          <p:nvPr/>
        </p:nvCxnSpPr>
        <p:spPr>
          <a:xfrm rot="16200000" flipH="1">
            <a:off x="2435793" y="4859030"/>
            <a:ext cx="683986" cy="38916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9C0ADAE-21B7-3207-1162-FBEECB1CAEA4}"/>
              </a:ext>
            </a:extLst>
          </p:cNvPr>
          <p:cNvSpPr txBox="1"/>
          <p:nvPr/>
        </p:nvSpPr>
        <p:spPr>
          <a:xfrm>
            <a:off x="4733043" y="5287461"/>
            <a:ext cx="115549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この向け先を新サーバに向ける作業が</a:t>
            </a:r>
            <a:r>
              <a:rPr kumimoji="1" lang="en-US" altLang="ja-JP" sz="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DNS</a:t>
            </a:r>
            <a:r>
              <a:rPr kumimoji="1" lang="ja-JP" altLang="en-US" sz="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作業の切り替え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6A88F06C-E747-B4F9-6472-0AE28E933221}"/>
              </a:ext>
            </a:extLst>
          </p:cNvPr>
          <p:cNvCxnSpPr>
            <a:cxnSpLocks/>
            <a:stCxn id="43" idx="2"/>
            <a:endCxn id="30" idx="0"/>
          </p:cNvCxnSpPr>
          <p:nvPr/>
        </p:nvCxnSpPr>
        <p:spPr>
          <a:xfrm>
            <a:off x="7094574" y="3683864"/>
            <a:ext cx="6290" cy="208299"/>
          </a:xfrm>
          <a:prstGeom prst="straightConnector1">
            <a:avLst/>
          </a:prstGeom>
          <a:ln>
            <a:solidFill>
              <a:srgbClr val="ED7D3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9D662FAB-98D4-DC6C-758C-83DACF208641}"/>
              </a:ext>
            </a:extLst>
          </p:cNvPr>
          <p:cNvSpPr/>
          <p:nvPr/>
        </p:nvSpPr>
        <p:spPr>
          <a:xfrm>
            <a:off x="6933632" y="2324815"/>
            <a:ext cx="1429077" cy="13644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82BDCB5D-B691-0745-D9C7-C6844E50F8FF}"/>
              </a:ext>
            </a:extLst>
          </p:cNvPr>
          <p:cNvGrpSpPr/>
          <p:nvPr/>
        </p:nvGrpSpPr>
        <p:grpSpPr>
          <a:xfrm>
            <a:off x="962720" y="3811372"/>
            <a:ext cx="3240969" cy="900246"/>
            <a:chOff x="1186977" y="3964254"/>
            <a:chExt cx="3240969" cy="900246"/>
          </a:xfrm>
        </p:grpSpPr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id="{F423BC54-4651-397A-7462-0FCD700DEC50}"/>
                </a:ext>
              </a:extLst>
            </p:cNvPr>
            <p:cNvSpPr/>
            <p:nvPr/>
          </p:nvSpPr>
          <p:spPr>
            <a:xfrm>
              <a:off x="1747777" y="4139396"/>
              <a:ext cx="2031357" cy="188403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97FD6027-6D07-9A8B-9A6C-A4E7C6A9C67D}"/>
                </a:ext>
              </a:extLst>
            </p:cNvPr>
            <p:cNvSpPr/>
            <p:nvPr/>
          </p:nvSpPr>
          <p:spPr>
            <a:xfrm>
              <a:off x="2395894" y="4458192"/>
              <a:ext cx="1099662" cy="188403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C980311D-E264-8E7D-DAA5-E47330822DB0}"/>
                </a:ext>
              </a:extLst>
            </p:cNvPr>
            <p:cNvSpPr txBox="1"/>
            <p:nvPr/>
          </p:nvSpPr>
          <p:spPr>
            <a:xfrm>
              <a:off x="1186977" y="3964254"/>
              <a:ext cx="3240969" cy="900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ブラウザ上で</a:t>
              </a:r>
              <a:endPara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en-US" altLang="ja-JP" sz="105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lang="ja-JP" altLang="en-US" sz="105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クライアントのサイト</a:t>
              </a:r>
              <a:r>
                <a:rPr lang="en-US" altLang="ja-JP" sz="105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URL※</a:t>
              </a:r>
            </a:p>
            <a:p>
              <a:pPr algn="ctr"/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にアクセスしたら</a:t>
              </a:r>
              <a:endPara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公開サーバは</a:t>
              </a:r>
              <a:r>
                <a:rPr kumimoji="1" lang="en-US" altLang="ja-JP" sz="105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kumimoji="1" lang="ja-JP" altLang="en-US" sz="105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現サーバの</a:t>
              </a:r>
              <a:r>
                <a:rPr kumimoji="1" lang="en-US" altLang="ja-JP" sz="105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IP※</a:t>
              </a:r>
              <a:r>
                <a: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のため、</a:t>
              </a:r>
              <a:endPara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現サーバを閲覧。</a:t>
              </a:r>
              <a:endPara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0E45680E-E83D-DED3-70FF-CB510CC147A6}"/>
              </a:ext>
            </a:extLst>
          </p:cNvPr>
          <p:cNvSpPr/>
          <p:nvPr/>
        </p:nvSpPr>
        <p:spPr>
          <a:xfrm>
            <a:off x="2422534" y="5509631"/>
            <a:ext cx="1099662" cy="18840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E0DDCAB2-9E41-2B14-A299-E71C9CDA354F}"/>
              </a:ext>
            </a:extLst>
          </p:cNvPr>
          <p:cNvSpPr/>
          <p:nvPr/>
        </p:nvSpPr>
        <p:spPr>
          <a:xfrm>
            <a:off x="6383801" y="5498012"/>
            <a:ext cx="1099662" cy="18840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24AC3681-C186-DA12-349A-6AAF56332716}"/>
              </a:ext>
            </a:extLst>
          </p:cNvPr>
          <p:cNvSpPr txBox="1"/>
          <p:nvPr/>
        </p:nvSpPr>
        <p:spPr>
          <a:xfrm>
            <a:off x="6302692" y="5495210"/>
            <a:ext cx="12618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0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新サーバの</a:t>
            </a:r>
            <a:r>
              <a:rPr kumimoji="1" lang="en-US" altLang="ja-JP" sz="10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IP※</a:t>
            </a:r>
            <a:endParaRPr kumimoji="1" lang="ja-JP" altLang="en-US" sz="105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76385CD7-997B-E2BD-4A4C-440073BABDFC}"/>
              </a:ext>
            </a:extLst>
          </p:cNvPr>
          <p:cNvSpPr txBox="1"/>
          <p:nvPr/>
        </p:nvSpPr>
        <p:spPr>
          <a:xfrm>
            <a:off x="2341424" y="5495210"/>
            <a:ext cx="12618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0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現サーバの</a:t>
            </a:r>
            <a:r>
              <a:rPr kumimoji="1" lang="en-US" altLang="ja-JP" sz="10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IP※</a:t>
            </a:r>
            <a:endParaRPr kumimoji="1" lang="ja-JP" altLang="en-US" sz="105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4EF160F6-E3FA-7F0D-43FA-99799BDA31E5}"/>
              </a:ext>
            </a:extLst>
          </p:cNvPr>
          <p:cNvSpPr/>
          <p:nvPr/>
        </p:nvSpPr>
        <p:spPr>
          <a:xfrm>
            <a:off x="6383802" y="2568387"/>
            <a:ext cx="824468" cy="13644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FE07A78-595B-F226-3C12-D2673ACBABA0}"/>
              </a:ext>
            </a:extLst>
          </p:cNvPr>
          <p:cNvSpPr txBox="1"/>
          <p:nvPr/>
        </p:nvSpPr>
        <p:spPr>
          <a:xfrm>
            <a:off x="6300270" y="2174497"/>
            <a:ext cx="28309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PC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内の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hosts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の設定を変更して、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PC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にて</a:t>
            </a:r>
            <a:r>
              <a:rPr lang="en-US" altLang="ja-JP" sz="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クライアントのサイト</a:t>
            </a:r>
            <a:r>
              <a:rPr lang="en-US" altLang="ja-JP" sz="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URL※</a:t>
            </a:r>
            <a:endParaRPr kumimoji="1" lang="en-US" altLang="ja-JP" sz="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にブラウザでサイトにアクセスした場合は、</a:t>
            </a:r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新サーバの</a:t>
            </a:r>
            <a:r>
              <a:rPr kumimoji="1" lang="en-US" altLang="ja-JP" sz="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IP※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のサーバを見ると個別設定。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閲覧するサーバを強制的に指定するのみで、</a:t>
            </a:r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通常のサイト閲覧と代わりのない状態。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hosts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設定を戻したら左記の一般ユーザの状態になります。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サーバ内にアクセスなどではありません</a:t>
            </a: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3DBBE2F8-0721-2F4C-89BF-9A0D0A5D55BB}"/>
              </a:ext>
            </a:extLst>
          </p:cNvPr>
          <p:cNvCxnSpPr>
            <a:cxnSpLocks/>
            <a:stCxn id="79" idx="2"/>
            <a:endCxn id="15" idx="0"/>
          </p:cNvCxnSpPr>
          <p:nvPr/>
        </p:nvCxnSpPr>
        <p:spPr>
          <a:xfrm>
            <a:off x="2583205" y="3421043"/>
            <a:ext cx="0" cy="3903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7268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AA42716-9FA7-B9BA-5F82-9E1AA173643F}"/>
              </a:ext>
            </a:extLst>
          </p:cNvPr>
          <p:cNvCxnSpPr>
            <a:cxnSpLocks/>
          </p:cNvCxnSpPr>
          <p:nvPr/>
        </p:nvCxnSpPr>
        <p:spPr>
          <a:xfrm>
            <a:off x="2158678" y="560717"/>
            <a:ext cx="7747322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5">
            <a:extLst>
              <a:ext uri="{FF2B5EF4-FFF2-40B4-BE49-F238E27FC236}">
                <a16:creationId xmlns:a16="http://schemas.microsoft.com/office/drawing/2014/main" id="{E133993F-DDD1-F141-88E0-82C965616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581" y="136192"/>
            <a:ext cx="646331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0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補足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45C87473-2121-09CA-A4B4-CBB4297C2102}"/>
              </a:ext>
            </a:extLst>
          </p:cNvPr>
          <p:cNvCxnSpPr>
            <a:cxnSpLocks/>
          </p:cNvCxnSpPr>
          <p:nvPr/>
        </p:nvCxnSpPr>
        <p:spPr>
          <a:xfrm>
            <a:off x="184581" y="560463"/>
            <a:ext cx="2186763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122BBC0-77DC-5228-68A3-88010AB2FBC9}"/>
              </a:ext>
            </a:extLst>
          </p:cNvPr>
          <p:cNvSpPr txBox="1">
            <a:spLocks/>
          </p:cNvSpPr>
          <p:nvPr/>
        </p:nvSpPr>
        <p:spPr>
          <a:xfrm>
            <a:off x="7677150" y="6628140"/>
            <a:ext cx="222885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E8EBF1-FC5E-4BB9-A79F-DEBD9A16B590}" type="slidenum">
              <a:rPr kumimoji="1" lang="ja-JP" altLang="en-US" sz="8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3</a:t>
            </a:fld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235F75B-4CDF-95B5-04FA-372EE42FEDFE}"/>
              </a:ext>
            </a:extLst>
          </p:cNvPr>
          <p:cNvSpPr txBox="1"/>
          <p:nvPr/>
        </p:nvSpPr>
        <p:spPr>
          <a:xfrm>
            <a:off x="466229" y="834360"/>
            <a:ext cx="86485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■ご手配いただくもの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・新サーバの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IP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アドレス</a:t>
            </a: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hosts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とは、パソコン毎に設定出来る「自分だけの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DNS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」になります</a:t>
            </a: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こちらの設定をして表示検証をしたく考えております。</a:t>
            </a: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サーバ移管の際に検証用ドメインを用意しない場合などに、公開前のコンテンツの表示検証などを行うための対応です。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AF1908-086C-F75B-2391-8CAFA798C31F}"/>
              </a:ext>
            </a:extLst>
          </p:cNvPr>
          <p:cNvSpPr txBox="1"/>
          <p:nvPr/>
        </p:nvSpPr>
        <p:spPr>
          <a:xfrm>
            <a:off x="466227" y="2206946"/>
            <a:ext cx="5660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■注意事項</a:t>
            </a: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・検証が完了したら、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hosts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ファイルの設定を戻すことを忘れないでください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5B7E1390-E751-0809-1275-967CEAA1E5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3296" y="146743"/>
            <a:ext cx="609434" cy="2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517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422</TotalTime>
  <Words>471</Words>
  <Application>Microsoft Office PowerPoint</Application>
  <PresentationFormat>A4 210 x 297 mm</PresentationFormat>
  <Paragraphs>57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terms:created xsi:type="dcterms:W3CDTF">2023-12-09T17:32:49Z</dcterms:created>
  <dcterms:modified xsi:type="dcterms:W3CDTF">2023-12-17T08:17:38Z</dcterms:modified>
</cp:coreProperties>
</file>