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F0AC5-BC86-17A9-6B7A-472FDE40A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79C919-1F54-FF6F-F418-15B0590B7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C6F289-3A35-E693-61A6-803E33BE2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6B2BF3-4B66-400A-6DE3-E542D177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1B97DE-CA8E-8D11-6057-DE0C95FE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1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7D85E-37EF-0C18-6646-A2EF5D14F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5D1D80-81A2-5908-1DB0-36C778D1C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4E787-9DD2-8B8B-D3A5-E9AF5874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59D60C-578B-296F-FCBD-896326578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B959F8-95AF-91AF-C410-5FDFF3ED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68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8692DC6-3CAA-E166-27D9-A67D320407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049DEA-EF9C-3B95-D853-44F5B7622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1E430-7777-1026-4203-727293D5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4EF34C-D635-7B3C-9EFC-B7251FA6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960FE4-05F4-FF72-0182-57900A627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2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86D59-6A77-817D-F2CC-1D87FD98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9260E2-5086-6111-0CAC-B4B30186D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56C05E-BA67-33E9-E180-AC0F2198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A0B5C3-085F-3E0C-77E7-4DAA98A4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AF4BA9-D3AE-27A9-66C2-E1C42EFA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67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9E674B-6CF3-D3F5-50A8-101E32C3F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80638-DCC2-2F2A-42F3-83D785FA1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CCA2EC-07ED-82BA-0CC7-9E440C20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27D8B1-86B1-C0C6-43F1-5962FCCA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86C320-D5F4-254D-AC7A-7DE007137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18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970F6-A82A-FA0D-7035-2E278CCF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5269CC-D341-1D74-735A-3044829C1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AD586E-4A17-926E-85CA-21F397F9D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CBB4EA-B01D-CDB5-BF40-B23E23C8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417D3E-D5CA-87B2-0BB4-E0D29DFF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D7901-FAD4-D9BB-D89A-3813ACCF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D4F60-E1F1-3CA3-7FA8-18142579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F31883-0171-34CF-28EC-1CB91FB03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7C4055-3B69-4A6A-D1F5-3BCDBD999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6F3FFE-78EA-32BE-99C3-74B623533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DED097D-C5D2-56CA-FA35-2BA544CE4C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1EBB16-8053-74F9-956A-27771921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2E5977-2D47-27F2-E793-D34F11AC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F5525D-B187-8E09-975A-018FE0F2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2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9D5659-CD06-C1FE-7983-326E50FEB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08063D-9AA5-B14E-8B29-3C3B0186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FC476B-351E-0144-FF39-6C05DEEC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BE17B6-892C-AC3E-F8B9-77BEE40A3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0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8F6F57-9F78-076B-2F49-EC665161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6C599D0-27AA-C5C4-DB7E-63065C88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7D1E34-F50E-C2F3-573C-216A609AC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05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B46260-7880-5051-CFE8-D24AA547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DD89B8-B4A0-A717-434D-1A4E75B46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5CAB56-F0CF-777B-E801-5259B6F22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7745EE-4FBF-74CB-FE73-32AF00EE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7DF212-5811-636B-6036-28E85330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41BD0F-4819-C484-6CD4-CB531138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41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D7224-8DF7-DD9B-819F-9DAFEA73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3A3873-842F-B14B-7EDC-66CFFB02F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74176-0242-21AC-78A2-A0F8B9BED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6EE23A-8FF4-F498-8F24-FBCBA6D9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A2BEFA-7A24-1951-7658-F02DBFC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F05E49-91F6-4886-6E45-7FC4C10E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04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61EDAD2-7F70-AB42-E72F-CB427AF8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07CA40-DA6E-AD06-2031-E2DCEC354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F5C8E-43BC-09C1-70DB-391196621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DE08-D8C3-4039-B98A-4535CBDD25A4}" type="datetimeFigureOut">
              <a:rPr kumimoji="1" lang="ja-JP" altLang="en-US" smtClean="0"/>
              <a:t>2025/6/21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96D324-0A83-B48A-2AE1-2859DA76A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61B-C75A-123E-11F4-425CAC21C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29C3-2774-4DF8-AFB9-874451D6E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98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10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一輝 河村</dc:creator>
  <cp:lastModifiedBy>一輝 河村</cp:lastModifiedBy>
  <cp:revision>1</cp:revision>
  <dcterms:created xsi:type="dcterms:W3CDTF">2025-06-20T15:35:52Z</dcterms:created>
  <dcterms:modified xsi:type="dcterms:W3CDTF">2025-06-20T15:35:52Z</dcterms:modified>
</cp:coreProperties>
</file>